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  <a:srgbClr val="FF9900"/>
    <a:srgbClr val="009966"/>
    <a:srgbClr val="009999"/>
    <a:srgbClr val="B2B2B2"/>
    <a:srgbClr val="00FFCC"/>
    <a:srgbClr val="008080"/>
    <a:srgbClr val="00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3EAECD-0668-0995-CB8A-A0E09518E8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A47545F-5158-C81F-0707-4633BB9F222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6FCECF84-5540-C860-6D11-343CAA85F90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C445157-4719-C61F-3F60-BC8F6B1D2B3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DEC0BF9-A01B-4783-99CC-06F1486B7F4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C8E5D3F-A5C8-9B91-94BF-6E54B0C6B0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334F563F-60AB-4D69-972F-4B43C449A7B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D3BCD1B0-81A9-5043-9780-FD45108BDBA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437B2A23-2EBD-1CDF-32C0-2E39D2FCCF3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0F8998AA-F1DB-93CC-7858-EA622BF9FDA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ED839FA7-C05E-6433-D912-48F2F313D9A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ED127E-AA8B-47A1-ABED-2B6706B3EE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algn="l" defTabSz="91122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F64C0E78-BB55-F1F6-18E9-A21397782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CC5FBC8-3AA0-EBDD-C995-4F26B31EF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grpSp>
        <p:nvGrpSpPr>
          <p:cNvPr id="3155" name="Group 83">
            <a:extLst>
              <a:ext uri="{FF2B5EF4-FFF2-40B4-BE49-F238E27FC236}">
                <a16:creationId xmlns:a16="http://schemas.microsoft.com/office/drawing/2014/main" id="{18615531-5E79-CB93-26BA-249109CEBC66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8600"/>
            <a:ext cx="2133600" cy="6651625"/>
            <a:chOff x="48" y="144"/>
            <a:chExt cx="1344" cy="4190"/>
          </a:xfrm>
        </p:grpSpPr>
        <p:sp>
          <p:nvSpPr>
            <p:cNvPr id="3076" name="Rectangle 4">
              <a:extLst>
                <a:ext uri="{FF2B5EF4-FFF2-40B4-BE49-F238E27FC236}">
                  <a16:creationId xmlns:a16="http://schemas.microsoft.com/office/drawing/2014/main" id="{417D3320-9732-5BCF-FEE8-B469FA3C0A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7" name="Rectangle 5">
              <a:extLst>
                <a:ext uri="{FF2B5EF4-FFF2-40B4-BE49-F238E27FC236}">
                  <a16:creationId xmlns:a16="http://schemas.microsoft.com/office/drawing/2014/main" id="{DACDABAF-9D55-6CD3-1DC1-F4536896D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8" name="Oval 6">
              <a:extLst>
                <a:ext uri="{FF2B5EF4-FFF2-40B4-BE49-F238E27FC236}">
                  <a16:creationId xmlns:a16="http://schemas.microsoft.com/office/drawing/2014/main" id="{B833F9BD-383B-3C47-8409-DE89012B37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9" name="Oval 7">
              <a:extLst>
                <a:ext uri="{FF2B5EF4-FFF2-40B4-BE49-F238E27FC236}">
                  <a16:creationId xmlns:a16="http://schemas.microsoft.com/office/drawing/2014/main" id="{C09C9DBA-D7C2-C31D-8CF9-5673A538B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0" name="Oval 8">
              <a:extLst>
                <a:ext uri="{FF2B5EF4-FFF2-40B4-BE49-F238E27FC236}">
                  <a16:creationId xmlns:a16="http://schemas.microsoft.com/office/drawing/2014/main" id="{5E7D6067-12BC-2155-B0C1-834F05173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1" name="Oval 9">
              <a:extLst>
                <a:ext uri="{FF2B5EF4-FFF2-40B4-BE49-F238E27FC236}">
                  <a16:creationId xmlns:a16="http://schemas.microsoft.com/office/drawing/2014/main" id="{25BD7AE7-5E8C-2174-7C7B-D14CC0CB23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Oval 10">
              <a:extLst>
                <a:ext uri="{FF2B5EF4-FFF2-40B4-BE49-F238E27FC236}">
                  <a16:creationId xmlns:a16="http://schemas.microsoft.com/office/drawing/2014/main" id="{51E7FC14-EA84-164A-4489-00B521B26C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Oval 11">
              <a:extLst>
                <a:ext uri="{FF2B5EF4-FFF2-40B4-BE49-F238E27FC236}">
                  <a16:creationId xmlns:a16="http://schemas.microsoft.com/office/drawing/2014/main" id="{4B51373B-CD5B-9823-8821-892CF5E1CB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Oval 12">
              <a:extLst>
                <a:ext uri="{FF2B5EF4-FFF2-40B4-BE49-F238E27FC236}">
                  <a16:creationId xmlns:a16="http://schemas.microsoft.com/office/drawing/2014/main" id="{A4B78391-7763-772D-F7EB-68859FCE9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5" name="Oval 13">
              <a:extLst>
                <a:ext uri="{FF2B5EF4-FFF2-40B4-BE49-F238E27FC236}">
                  <a16:creationId xmlns:a16="http://schemas.microsoft.com/office/drawing/2014/main" id="{DB8E7BA1-D10E-4ED1-3686-4468BE781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Oval 14">
              <a:extLst>
                <a:ext uri="{FF2B5EF4-FFF2-40B4-BE49-F238E27FC236}">
                  <a16:creationId xmlns:a16="http://schemas.microsoft.com/office/drawing/2014/main" id="{3F2D6438-B2D4-DA18-9A43-67494E4AC0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Oval 15">
              <a:extLst>
                <a:ext uri="{FF2B5EF4-FFF2-40B4-BE49-F238E27FC236}">
                  <a16:creationId xmlns:a16="http://schemas.microsoft.com/office/drawing/2014/main" id="{9C19F315-5A02-4A14-2004-A4CD39C8EC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Oval 16">
              <a:extLst>
                <a:ext uri="{FF2B5EF4-FFF2-40B4-BE49-F238E27FC236}">
                  <a16:creationId xmlns:a16="http://schemas.microsoft.com/office/drawing/2014/main" id="{03E49CB2-F19E-2A6E-042C-81BF376014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Oval 17">
              <a:extLst>
                <a:ext uri="{FF2B5EF4-FFF2-40B4-BE49-F238E27FC236}">
                  <a16:creationId xmlns:a16="http://schemas.microsoft.com/office/drawing/2014/main" id="{7FE99A16-68FC-E063-8CFB-2DB8EE6B9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Oval 18">
              <a:extLst>
                <a:ext uri="{FF2B5EF4-FFF2-40B4-BE49-F238E27FC236}">
                  <a16:creationId xmlns:a16="http://schemas.microsoft.com/office/drawing/2014/main" id="{751DFBBA-7BFB-D34D-F717-24B440F14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Oval 19">
              <a:extLst>
                <a:ext uri="{FF2B5EF4-FFF2-40B4-BE49-F238E27FC236}">
                  <a16:creationId xmlns:a16="http://schemas.microsoft.com/office/drawing/2014/main" id="{147795A1-C059-68E8-E60D-DC20B8D505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Oval 20">
              <a:extLst>
                <a:ext uri="{FF2B5EF4-FFF2-40B4-BE49-F238E27FC236}">
                  <a16:creationId xmlns:a16="http://schemas.microsoft.com/office/drawing/2014/main" id="{984B6B4F-EFB3-81F2-93B5-9139A60F10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Oval 21">
              <a:extLst>
                <a:ext uri="{FF2B5EF4-FFF2-40B4-BE49-F238E27FC236}">
                  <a16:creationId xmlns:a16="http://schemas.microsoft.com/office/drawing/2014/main" id="{8832971B-5721-BCB6-38CB-44126A4C42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Oval 22">
              <a:extLst>
                <a:ext uri="{FF2B5EF4-FFF2-40B4-BE49-F238E27FC236}">
                  <a16:creationId xmlns:a16="http://schemas.microsoft.com/office/drawing/2014/main" id="{CB6DA294-B35E-DD88-7D51-65AA221313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Oval 23">
              <a:extLst>
                <a:ext uri="{FF2B5EF4-FFF2-40B4-BE49-F238E27FC236}">
                  <a16:creationId xmlns:a16="http://schemas.microsoft.com/office/drawing/2014/main" id="{0D39BC0B-1ADC-DC46-73DD-F608996C6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Oval 24">
              <a:extLst>
                <a:ext uri="{FF2B5EF4-FFF2-40B4-BE49-F238E27FC236}">
                  <a16:creationId xmlns:a16="http://schemas.microsoft.com/office/drawing/2014/main" id="{D91E3EB6-6D77-E2BE-574D-B6E1DEA82F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Oval 25">
              <a:extLst>
                <a:ext uri="{FF2B5EF4-FFF2-40B4-BE49-F238E27FC236}">
                  <a16:creationId xmlns:a16="http://schemas.microsoft.com/office/drawing/2014/main" id="{7534F03F-0D84-7736-A71C-92D4D02FE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Oval 26">
              <a:extLst>
                <a:ext uri="{FF2B5EF4-FFF2-40B4-BE49-F238E27FC236}">
                  <a16:creationId xmlns:a16="http://schemas.microsoft.com/office/drawing/2014/main" id="{D9D7CB99-A66F-B34F-865B-365C40FEB4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Oval 27">
              <a:extLst>
                <a:ext uri="{FF2B5EF4-FFF2-40B4-BE49-F238E27FC236}">
                  <a16:creationId xmlns:a16="http://schemas.microsoft.com/office/drawing/2014/main" id="{9A85F632-B2DD-4D47-42D0-1939CFB918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Oval 28">
              <a:extLst>
                <a:ext uri="{FF2B5EF4-FFF2-40B4-BE49-F238E27FC236}">
                  <a16:creationId xmlns:a16="http://schemas.microsoft.com/office/drawing/2014/main" id="{6A7C6BDC-28EB-22D3-58D9-F49189EE8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Oval 29">
              <a:extLst>
                <a:ext uri="{FF2B5EF4-FFF2-40B4-BE49-F238E27FC236}">
                  <a16:creationId xmlns:a16="http://schemas.microsoft.com/office/drawing/2014/main" id="{654ED27B-07E4-97FE-1E0E-B70B776F03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Oval 30">
              <a:extLst>
                <a:ext uri="{FF2B5EF4-FFF2-40B4-BE49-F238E27FC236}">
                  <a16:creationId xmlns:a16="http://schemas.microsoft.com/office/drawing/2014/main" id="{BFDD4E6C-B3B2-F75D-5410-800969F77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Oval 31">
              <a:extLst>
                <a:ext uri="{FF2B5EF4-FFF2-40B4-BE49-F238E27FC236}">
                  <a16:creationId xmlns:a16="http://schemas.microsoft.com/office/drawing/2014/main" id="{BE98C2BE-3547-A571-678E-0BB9689B66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Oval 32">
              <a:extLst>
                <a:ext uri="{FF2B5EF4-FFF2-40B4-BE49-F238E27FC236}">
                  <a16:creationId xmlns:a16="http://schemas.microsoft.com/office/drawing/2014/main" id="{D9DDFD93-A843-2C36-61DF-2FA85E17D1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Oval 33">
              <a:extLst>
                <a:ext uri="{FF2B5EF4-FFF2-40B4-BE49-F238E27FC236}">
                  <a16:creationId xmlns:a16="http://schemas.microsoft.com/office/drawing/2014/main" id="{8E4CF508-A812-6FD6-2373-371C4D6EDB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Oval 34">
              <a:extLst>
                <a:ext uri="{FF2B5EF4-FFF2-40B4-BE49-F238E27FC236}">
                  <a16:creationId xmlns:a16="http://schemas.microsoft.com/office/drawing/2014/main" id="{AD794D66-2AED-7C20-1AC9-9CD38B5FA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Oval 35">
              <a:extLst>
                <a:ext uri="{FF2B5EF4-FFF2-40B4-BE49-F238E27FC236}">
                  <a16:creationId xmlns:a16="http://schemas.microsoft.com/office/drawing/2014/main" id="{7742F1C4-42A0-E817-8714-658FA84A33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Oval 36">
              <a:extLst>
                <a:ext uri="{FF2B5EF4-FFF2-40B4-BE49-F238E27FC236}">
                  <a16:creationId xmlns:a16="http://schemas.microsoft.com/office/drawing/2014/main" id="{BFB1400C-1C40-4569-2E8C-B0B63DCE7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Oval 37">
              <a:extLst>
                <a:ext uri="{FF2B5EF4-FFF2-40B4-BE49-F238E27FC236}">
                  <a16:creationId xmlns:a16="http://schemas.microsoft.com/office/drawing/2014/main" id="{F7558EA3-F275-7683-445F-8E7915FCF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Oval 38">
              <a:extLst>
                <a:ext uri="{FF2B5EF4-FFF2-40B4-BE49-F238E27FC236}">
                  <a16:creationId xmlns:a16="http://schemas.microsoft.com/office/drawing/2014/main" id="{0AEC23EF-96F4-4EDC-057F-A98C0DC96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Oval 39">
              <a:extLst>
                <a:ext uri="{FF2B5EF4-FFF2-40B4-BE49-F238E27FC236}">
                  <a16:creationId xmlns:a16="http://schemas.microsoft.com/office/drawing/2014/main" id="{FABCCA8B-93CA-95EF-AD09-CE9BE72B8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2" name="Oval 40">
              <a:extLst>
                <a:ext uri="{FF2B5EF4-FFF2-40B4-BE49-F238E27FC236}">
                  <a16:creationId xmlns:a16="http://schemas.microsoft.com/office/drawing/2014/main" id="{2C42BF05-F1E0-9DB4-97EA-1D04DFF741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3" name="Oval 41">
              <a:extLst>
                <a:ext uri="{FF2B5EF4-FFF2-40B4-BE49-F238E27FC236}">
                  <a16:creationId xmlns:a16="http://schemas.microsoft.com/office/drawing/2014/main" id="{E3C1C5CF-CD26-8F48-9829-5E7F3EC529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4" name="Oval 42">
              <a:extLst>
                <a:ext uri="{FF2B5EF4-FFF2-40B4-BE49-F238E27FC236}">
                  <a16:creationId xmlns:a16="http://schemas.microsoft.com/office/drawing/2014/main" id="{74389AE2-AD8D-15E0-47E0-2F3CB2405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5" name="Oval 43">
              <a:extLst>
                <a:ext uri="{FF2B5EF4-FFF2-40B4-BE49-F238E27FC236}">
                  <a16:creationId xmlns:a16="http://schemas.microsoft.com/office/drawing/2014/main" id="{D065F008-3B95-D09F-02A8-9709EF8EB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6" name="Oval 44">
              <a:extLst>
                <a:ext uri="{FF2B5EF4-FFF2-40B4-BE49-F238E27FC236}">
                  <a16:creationId xmlns:a16="http://schemas.microsoft.com/office/drawing/2014/main" id="{E3CF52F5-CEDD-E935-7123-7D5023CF79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7" name="Oval 45">
              <a:extLst>
                <a:ext uri="{FF2B5EF4-FFF2-40B4-BE49-F238E27FC236}">
                  <a16:creationId xmlns:a16="http://schemas.microsoft.com/office/drawing/2014/main" id="{CE901AF7-248C-97CA-FE70-127F93CDB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8" name="Oval 46">
              <a:extLst>
                <a:ext uri="{FF2B5EF4-FFF2-40B4-BE49-F238E27FC236}">
                  <a16:creationId xmlns:a16="http://schemas.microsoft.com/office/drawing/2014/main" id="{53391259-9579-C8B1-03A8-1DA77ED1EE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9" name="Oval 47">
              <a:extLst>
                <a:ext uri="{FF2B5EF4-FFF2-40B4-BE49-F238E27FC236}">
                  <a16:creationId xmlns:a16="http://schemas.microsoft.com/office/drawing/2014/main" id="{5939D023-7242-D85F-FA58-26E2BBF7C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0" name="Oval 48">
              <a:extLst>
                <a:ext uri="{FF2B5EF4-FFF2-40B4-BE49-F238E27FC236}">
                  <a16:creationId xmlns:a16="http://schemas.microsoft.com/office/drawing/2014/main" id="{8D9C9FA2-AFDA-7C65-E7FD-1A858DE64E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21" name="Oval 49">
              <a:extLst>
                <a:ext uri="{FF2B5EF4-FFF2-40B4-BE49-F238E27FC236}">
                  <a16:creationId xmlns:a16="http://schemas.microsoft.com/office/drawing/2014/main" id="{BA59AA43-977D-E4F9-3352-D1A773CAF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3139" name="Group 67">
              <a:extLst>
                <a:ext uri="{FF2B5EF4-FFF2-40B4-BE49-F238E27FC236}">
                  <a16:creationId xmlns:a16="http://schemas.microsoft.com/office/drawing/2014/main" id="{399E0A22-4FFE-1E84-0D49-81353CC4F2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3122" name="Oval 50">
                <a:extLst>
                  <a:ext uri="{FF2B5EF4-FFF2-40B4-BE49-F238E27FC236}">
                    <a16:creationId xmlns:a16="http://schemas.microsoft.com/office/drawing/2014/main" id="{BF41F2D5-8F24-0219-BE8A-D249DB4B4E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3" name="Oval 51">
                <a:extLst>
                  <a:ext uri="{FF2B5EF4-FFF2-40B4-BE49-F238E27FC236}">
                    <a16:creationId xmlns:a16="http://schemas.microsoft.com/office/drawing/2014/main" id="{C8A5C13C-CC7C-FAC5-CE75-2B3A893FE4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4" name="Oval 52">
                <a:extLst>
                  <a:ext uri="{FF2B5EF4-FFF2-40B4-BE49-F238E27FC236}">
                    <a16:creationId xmlns:a16="http://schemas.microsoft.com/office/drawing/2014/main" id="{0F08B8BD-AA4E-FF14-59AD-0A5374B09F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5" name="Oval 53">
                <a:extLst>
                  <a:ext uri="{FF2B5EF4-FFF2-40B4-BE49-F238E27FC236}">
                    <a16:creationId xmlns:a16="http://schemas.microsoft.com/office/drawing/2014/main" id="{9EB7347B-4548-F4DD-5CB1-AA202F24B3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6" name="Oval 54">
                <a:extLst>
                  <a:ext uri="{FF2B5EF4-FFF2-40B4-BE49-F238E27FC236}">
                    <a16:creationId xmlns:a16="http://schemas.microsoft.com/office/drawing/2014/main" id="{F5C2692E-CB59-6C44-8F92-28AFB042CE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7" name="Oval 55">
                <a:extLst>
                  <a:ext uri="{FF2B5EF4-FFF2-40B4-BE49-F238E27FC236}">
                    <a16:creationId xmlns:a16="http://schemas.microsoft.com/office/drawing/2014/main" id="{7662F2D0-F8C5-256A-2812-D2981E81075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8" name="Oval 56">
                <a:extLst>
                  <a:ext uri="{FF2B5EF4-FFF2-40B4-BE49-F238E27FC236}">
                    <a16:creationId xmlns:a16="http://schemas.microsoft.com/office/drawing/2014/main" id="{7BB86A9C-181D-1DEC-39AF-2EA9E311F7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29" name="Oval 57">
                <a:extLst>
                  <a:ext uri="{FF2B5EF4-FFF2-40B4-BE49-F238E27FC236}">
                    <a16:creationId xmlns:a16="http://schemas.microsoft.com/office/drawing/2014/main" id="{DE1EE6F9-ED14-DEA0-C2CB-02D0B3C62F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0" name="Oval 58">
                <a:extLst>
                  <a:ext uri="{FF2B5EF4-FFF2-40B4-BE49-F238E27FC236}">
                    <a16:creationId xmlns:a16="http://schemas.microsoft.com/office/drawing/2014/main" id="{97C05DE1-24DA-D63B-9C37-55DA048EF8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1" name="Oval 59">
                <a:extLst>
                  <a:ext uri="{FF2B5EF4-FFF2-40B4-BE49-F238E27FC236}">
                    <a16:creationId xmlns:a16="http://schemas.microsoft.com/office/drawing/2014/main" id="{3B644F8B-48CC-7CB5-16A4-7C65F0403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2" name="Oval 60">
                <a:extLst>
                  <a:ext uri="{FF2B5EF4-FFF2-40B4-BE49-F238E27FC236}">
                    <a16:creationId xmlns:a16="http://schemas.microsoft.com/office/drawing/2014/main" id="{E9557890-9224-34A5-447B-CA531F5481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3" name="Oval 61">
                <a:extLst>
                  <a:ext uri="{FF2B5EF4-FFF2-40B4-BE49-F238E27FC236}">
                    <a16:creationId xmlns:a16="http://schemas.microsoft.com/office/drawing/2014/main" id="{CFDEE8D5-B94E-2808-0B35-F9326E7145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4" name="Oval 62">
                <a:extLst>
                  <a:ext uri="{FF2B5EF4-FFF2-40B4-BE49-F238E27FC236}">
                    <a16:creationId xmlns:a16="http://schemas.microsoft.com/office/drawing/2014/main" id="{4CA24646-5A48-3FCB-5298-B75DD186F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5" name="Oval 63">
                <a:extLst>
                  <a:ext uri="{FF2B5EF4-FFF2-40B4-BE49-F238E27FC236}">
                    <a16:creationId xmlns:a16="http://schemas.microsoft.com/office/drawing/2014/main" id="{12C35BE3-6A10-8A01-D858-07BEAF1A32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6" name="Oval 64">
                <a:extLst>
                  <a:ext uri="{FF2B5EF4-FFF2-40B4-BE49-F238E27FC236}">
                    <a16:creationId xmlns:a16="http://schemas.microsoft.com/office/drawing/2014/main" id="{C8E5DE09-B52E-503C-3373-1EEF3EDE4E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7" name="Oval 65">
                <a:extLst>
                  <a:ext uri="{FF2B5EF4-FFF2-40B4-BE49-F238E27FC236}">
                    <a16:creationId xmlns:a16="http://schemas.microsoft.com/office/drawing/2014/main" id="{E62EC70E-3274-EA85-B153-9CB992A589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138" name="Oval 66">
                <a:extLst>
                  <a:ext uri="{FF2B5EF4-FFF2-40B4-BE49-F238E27FC236}">
                    <a16:creationId xmlns:a16="http://schemas.microsoft.com/office/drawing/2014/main" id="{86BD0DBC-0AFE-FB19-0F57-AC0121C0F1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140" name="Rectangle 68">
              <a:extLst>
                <a:ext uri="{FF2B5EF4-FFF2-40B4-BE49-F238E27FC236}">
                  <a16:creationId xmlns:a16="http://schemas.microsoft.com/office/drawing/2014/main" id="{0A250710-0D01-C9DF-6D8F-D63F28E401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1" name="Rectangle 69">
              <a:extLst>
                <a:ext uri="{FF2B5EF4-FFF2-40B4-BE49-F238E27FC236}">
                  <a16:creationId xmlns:a16="http://schemas.microsoft.com/office/drawing/2014/main" id="{C0ED6DD9-0742-E7D9-80D8-B612F9C0A3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"/>
              <a:ext cx="240" cy="408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2" name="Rectangle 70">
              <a:extLst>
                <a:ext uri="{FF2B5EF4-FFF2-40B4-BE49-F238E27FC236}">
                  <a16:creationId xmlns:a16="http://schemas.microsoft.com/office/drawing/2014/main" id="{E746E4A6-F9AC-E99D-5582-9837185122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3" name="Rectangle 71">
              <a:extLst>
                <a:ext uri="{FF2B5EF4-FFF2-40B4-BE49-F238E27FC236}">
                  <a16:creationId xmlns:a16="http://schemas.microsoft.com/office/drawing/2014/main" id="{809119D9-CA2F-A4D9-9020-99EB7D1D33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4" name="Rectangle 72">
              <a:extLst>
                <a:ext uri="{FF2B5EF4-FFF2-40B4-BE49-F238E27FC236}">
                  <a16:creationId xmlns:a16="http://schemas.microsoft.com/office/drawing/2014/main" id="{9D17E6CE-FE9D-9469-70CD-2D720146E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92"/>
              <a:ext cx="240" cy="4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5" name="Rectangle 73">
              <a:extLst>
                <a:ext uri="{FF2B5EF4-FFF2-40B4-BE49-F238E27FC236}">
                  <a16:creationId xmlns:a16="http://schemas.microsoft.com/office/drawing/2014/main" id="{5A6F431F-701A-4877-4C80-FE2E324001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46" name="Oval 74">
              <a:extLst>
                <a:ext uri="{FF2B5EF4-FFF2-40B4-BE49-F238E27FC236}">
                  <a16:creationId xmlns:a16="http://schemas.microsoft.com/office/drawing/2014/main" id="{A70571A0-A61A-232D-4E39-AD918899D6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48" name="Rectangle 76">
            <a:extLst>
              <a:ext uri="{FF2B5EF4-FFF2-40B4-BE49-F238E27FC236}">
                <a16:creationId xmlns:a16="http://schemas.microsoft.com/office/drawing/2014/main" id="{71F49D45-1DBB-28EE-B647-317D36222BD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381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149" name="Rectangle 77">
            <a:extLst>
              <a:ext uri="{FF2B5EF4-FFF2-40B4-BE49-F238E27FC236}">
                <a16:creationId xmlns:a16="http://schemas.microsoft.com/office/drawing/2014/main" id="{54F5866E-61E7-0605-892F-D651AE24E54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62225" y="2286000"/>
            <a:ext cx="5819775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150" name="Rectangle 78">
            <a:extLst>
              <a:ext uri="{FF2B5EF4-FFF2-40B4-BE49-F238E27FC236}">
                <a16:creationId xmlns:a16="http://schemas.microsoft.com/office/drawing/2014/main" id="{AED1E120-FF5B-F206-6C49-F953344A5C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3151" name="Rectangle 79">
            <a:extLst>
              <a:ext uri="{FF2B5EF4-FFF2-40B4-BE49-F238E27FC236}">
                <a16:creationId xmlns:a16="http://schemas.microsoft.com/office/drawing/2014/main" id="{AE967E7B-36B6-FEE7-789B-B4024D0425E8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52" name="Rectangle 80">
            <a:extLst>
              <a:ext uri="{FF2B5EF4-FFF2-40B4-BE49-F238E27FC236}">
                <a16:creationId xmlns:a16="http://schemas.microsoft.com/office/drawing/2014/main" id="{84CF8669-E024-CB38-DCE9-488B49DC72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153" name="Rectangle 81">
            <a:extLst>
              <a:ext uri="{FF2B5EF4-FFF2-40B4-BE49-F238E27FC236}">
                <a16:creationId xmlns:a16="http://schemas.microsoft.com/office/drawing/2014/main" id="{B76890D4-898F-525E-061C-D4DB9FB855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A425615-43C0-408A-9D72-FF7DDA3768B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07615-BF75-02A3-4D63-833DEEB78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E1CC64-A088-A89B-DA0D-F74DD8E65B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19513-7926-1A1C-426B-976BDE1E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FC590-2F5C-F78C-8FD0-1CF0B4B9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DE363-9AAD-CE9C-C3F9-FDA3CC4E6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20572-3BB7-43C7-93E1-CAD0D2CFF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39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B81DAC-FEA7-582C-B8E8-188CEC07DD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277100" y="381000"/>
            <a:ext cx="17907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D2D71-2F47-C4E6-1DEC-76B4AE32E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05000" y="381000"/>
            <a:ext cx="52197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CCBB6-50A7-E314-17EC-4788AE9D9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C735A-DCAA-40F8-95B2-28619018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D603FE-4D33-0798-DEB1-B04D638A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ACEE7-A733-4126-AAD2-5420B2205B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070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81659-4F7B-F84B-36C6-A64072323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C48D4-EB22-4E1A-1D59-27CC3FBC5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377C3-1CA5-6722-2F8D-6118C108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67D3A5-12F7-C276-0A48-795974BCC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3F68A3-8A7B-D815-A13F-06E27E7E5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30E0C-B15A-44F2-8A06-36079F466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684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A3768-5B08-C363-6362-79F8F712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3F483-DDC5-3E80-8A75-9F992C951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435468-12BD-9A67-E231-1339A28B0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13CC68-2EB3-DF5E-F05C-51475A91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DB4A2-153B-A100-3E15-8833461156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63324-2C93-43D7-AF74-D4F8CCC81D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95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9E98F-185C-3D6D-EF2E-E5331CAA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C65B0-2DA1-8DC6-F916-168C30C1E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08213" y="2286000"/>
            <a:ext cx="31623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73B42E-4B4E-EC72-54D4-E4668A4F04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22913" y="2286000"/>
            <a:ext cx="3163887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467822-A737-46BD-F95F-F98921DA4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D84880-A028-E375-2AEB-0E250CD68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28E19-FC6F-90BB-44BF-1AE22626D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D7426-AD5E-4342-BC0A-05AAEC2D3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684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D48E5F-82D4-9004-9B15-A75DF5CF5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2F73C6-FB2C-A2D9-20BC-9B01E336B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816F82-5F70-53C4-D200-7262EB249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6D1874-9D79-9718-BA5A-C6D913F68B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6591C-3B1D-2D56-44A8-01EFE9FEA6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679D46-1A1B-3804-8D97-234F7D254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EA177A-4677-7A84-7C8A-655D33817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000196-6CFB-9744-3772-3576909DC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8D3369-4ED3-4F81-824D-9D811F4668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519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1DFB-B443-EC87-4879-1E2D7B057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3C1690-BA61-67F8-B9D8-42B71A93A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72DC6-2F63-AF2D-2490-F89BBA1A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9D13D3-C78D-C954-A530-C787BAA75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C9A5-1348-404A-89DF-20ACE62BB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630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603637-A7C8-A9BE-E06C-D2EF488A2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0421-2526-672A-C785-D3918B3C8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76655-6B9C-113F-2B4C-ED053391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B3BD00-228F-4C44-8E49-1308BA4AC2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56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0C8B8-5EC3-90E6-2867-23BDEC725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CCD7-A9CE-38FA-3A52-72EE6EF4B6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ED9888-15DA-7AAE-7525-50DC562580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201E8C-D94B-F78E-656B-EBA0D711A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A7CA30-F258-7E34-9379-408D87D41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4A501-65D5-1611-002D-CAE65B312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D6591-9727-4C19-9C62-3C0C18FA0E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568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6D3C5-2055-9530-0D0D-B3B400F79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A28D94-C806-9193-80D3-3F3B932EF9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84DA0E-DA61-E61C-B82A-F7E554031F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B439FC-902F-70DC-B2AB-9D36577D2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EAFE03-3D54-77F9-8923-57876960A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F7919A-E958-F4A7-08C4-5F8B06023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7592-0E08-41A5-8F1B-A7D6B2E33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00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C005B0-E3B1-FF30-C8DA-15FC8D45F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1982788"/>
            <a:ext cx="7010400" cy="487521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49DDA1-AFCE-EF0A-A3C0-BC3E813312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295400"/>
            <a:ext cx="8763000" cy="152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5F20AD4-6C56-C8E8-4F9B-E019FD759C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08213" y="2286000"/>
            <a:ext cx="6478587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F60EE59-AF33-2266-0163-BC5B6390C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381000"/>
            <a:ext cx="716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107" name="Group 83">
            <a:extLst>
              <a:ext uri="{FF2B5EF4-FFF2-40B4-BE49-F238E27FC236}">
                <a16:creationId xmlns:a16="http://schemas.microsoft.com/office/drawing/2014/main" id="{959FB729-8945-5B69-9E53-1B934037D9B9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228600"/>
            <a:ext cx="2133600" cy="6662738"/>
            <a:chOff x="48" y="144"/>
            <a:chExt cx="1344" cy="4197"/>
          </a:xfrm>
        </p:grpSpPr>
        <p:sp>
          <p:nvSpPr>
            <p:cNvPr id="1030" name="Rectangle 6">
              <a:extLst>
                <a:ext uri="{FF2B5EF4-FFF2-40B4-BE49-F238E27FC236}">
                  <a16:creationId xmlns:a16="http://schemas.microsoft.com/office/drawing/2014/main" id="{6B373CA2-62F8-19FB-DF1D-BD29DE1FF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288"/>
              <a:ext cx="672" cy="76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1" name="Rectangle 7">
              <a:extLst>
                <a:ext uri="{FF2B5EF4-FFF2-40B4-BE49-F238E27FC236}">
                  <a16:creationId xmlns:a16="http://schemas.microsoft.com/office/drawing/2014/main" id="{25255086-8339-1848-7CAE-834865ECC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48"/>
              <a:ext cx="672" cy="3071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2" name="Oval 8">
              <a:extLst>
                <a:ext uri="{FF2B5EF4-FFF2-40B4-BE49-F238E27FC236}">
                  <a16:creationId xmlns:a16="http://schemas.microsoft.com/office/drawing/2014/main" id="{0FF68566-F716-B0B7-1860-6F4523EA3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2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6010401C-FDE1-B525-54F1-DD6B8B4C3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D522AFAB-71EE-35D9-4C99-7885949D4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979D4D44-4835-034B-8B5B-5719421A4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11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35C3BD40-3982-B46E-26EF-B2BE88F359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2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D08BAC20-8657-5478-0066-AC7F430FD9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8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29A0227C-23F0-9578-5E4F-AAFB11A211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5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92048F1A-52E5-BAEA-0FA9-853AACE6D7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7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D2B75E0-7EDA-7F93-E87F-6ADE5325DA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D0AA1A85-E1C4-DF9B-E7BF-37E3CE47DE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6234091E-604B-E7F2-C3C2-45B938A712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77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57257E2-DE41-C651-F902-809917F13A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73BA36F1-D9CF-65C5-C140-EBDF10377E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230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19961134-1D74-1810-95C1-1C75380649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25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B94348A2-C501-FBA9-36B1-6218A328E6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3EF54BC1-271D-CA2A-80B9-D849C96C6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2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02AE3B9F-4553-66F8-0C05-AF1B09AEA5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0324D150-F4F8-5C65-0D6E-01C33A3B0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92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3146D402-D7EA-6958-1FF2-6974EBF3D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235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23C8497A-01FD-D1C0-A949-349178AD24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25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7C603B7A-D20A-474B-0960-8DE8EAB8F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18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4AD6AFB4-EF39-ED56-E4BF-D3D008CDB0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19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9A2D17F4-3795-7995-8CA8-F5E9F773A7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307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00B3EE38-9DAA-7EC8-4017-EF563CFFA5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D2E59B9F-7E40-43D4-1F48-1AF619B4B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F871672D-1157-2749-F482-4D77653B12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" y="312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9001AD60-B05B-1750-A4E9-B14283726C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326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7ED53F77-428C-A05B-3CE6-507D8B21F3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B0434E55-6618-5222-A52B-B46658523F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E247F10E-8E0D-1458-0193-675BB3D64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40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15C70A75-370D-A963-3A14-F726387A02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364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C43CBA5A-093A-D8F7-69DB-7AC6AA0D4C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360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4" name="Oval 40">
              <a:extLst>
                <a:ext uri="{FF2B5EF4-FFF2-40B4-BE49-F238E27FC236}">
                  <a16:creationId xmlns:a16="http://schemas.microsoft.com/office/drawing/2014/main" id="{E9A71047-7EE3-EB25-5C31-FD65FF00C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393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5" name="Oval 41">
              <a:extLst>
                <a:ext uri="{FF2B5EF4-FFF2-40B4-BE49-F238E27FC236}">
                  <a16:creationId xmlns:a16="http://schemas.microsoft.com/office/drawing/2014/main" id="{3657D308-0986-A9C4-A29B-D36E01F3D2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3889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6" name="Oval 42">
              <a:extLst>
                <a:ext uri="{FF2B5EF4-FFF2-40B4-BE49-F238E27FC236}">
                  <a16:creationId xmlns:a16="http://schemas.microsoft.com/office/drawing/2014/main" id="{D7A91498-2043-C580-4979-790DECA1C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4031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7" name="Oval 43">
              <a:extLst>
                <a:ext uri="{FF2B5EF4-FFF2-40B4-BE49-F238E27FC236}">
                  <a16:creationId xmlns:a16="http://schemas.microsoft.com/office/drawing/2014/main" id="{E0D6477A-AC63-9B5B-2C2D-D3DA45150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8" name="Oval 44">
              <a:extLst>
                <a:ext uri="{FF2B5EF4-FFF2-40B4-BE49-F238E27FC236}">
                  <a16:creationId xmlns:a16="http://schemas.microsoft.com/office/drawing/2014/main" id="{E9BCC3D5-A8B7-A053-371E-EB08B06827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40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69" name="Oval 45">
              <a:extLst>
                <a:ext uri="{FF2B5EF4-FFF2-40B4-BE49-F238E27FC236}">
                  <a16:creationId xmlns:a16="http://schemas.microsoft.com/office/drawing/2014/main" id="{6822A752-E255-8D36-438D-216871C883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59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0" name="Oval 46">
              <a:extLst>
                <a:ext uri="{FF2B5EF4-FFF2-40B4-BE49-F238E27FC236}">
                  <a16:creationId xmlns:a16="http://schemas.microsoft.com/office/drawing/2014/main" id="{54023586-42C5-8FF1-A787-8D49AC2B15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134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1" name="Oval 47">
              <a:extLst>
                <a:ext uri="{FF2B5EF4-FFF2-40B4-BE49-F238E27FC236}">
                  <a16:creationId xmlns:a16="http://schemas.microsoft.com/office/drawing/2014/main" id="{64258906-1377-C32C-3603-072C3BD82A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2" name="Oval 48">
              <a:extLst>
                <a:ext uri="{FF2B5EF4-FFF2-40B4-BE49-F238E27FC236}">
                  <a16:creationId xmlns:a16="http://schemas.microsoft.com/office/drawing/2014/main" id="{1AC57D26-1C59-53F8-E196-D71445FA75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832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3" name="Oval 49">
              <a:extLst>
                <a:ext uri="{FF2B5EF4-FFF2-40B4-BE49-F238E27FC236}">
                  <a16:creationId xmlns:a16="http://schemas.microsoft.com/office/drawing/2014/main" id="{B92F332A-509F-B116-4301-B802E7E7E0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1680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4" name="Oval 50">
              <a:extLst>
                <a:ext uri="{FF2B5EF4-FFF2-40B4-BE49-F238E27FC236}">
                  <a16:creationId xmlns:a16="http://schemas.microsoft.com/office/drawing/2014/main" id="{ECFB28BF-64B8-99F3-EBE5-DEBF74609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168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75" name="Oval 51">
              <a:extLst>
                <a:ext uri="{FF2B5EF4-FFF2-40B4-BE49-F238E27FC236}">
                  <a16:creationId xmlns:a16="http://schemas.microsoft.com/office/drawing/2014/main" id="{C624A28F-567E-335B-E418-3ACF39C8F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3696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93" name="Group 69">
              <a:extLst>
                <a:ext uri="{FF2B5EF4-FFF2-40B4-BE49-F238E27FC236}">
                  <a16:creationId xmlns:a16="http://schemas.microsoft.com/office/drawing/2014/main" id="{B9225D66-2B33-3D90-698F-C3B01C0228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5" y="145"/>
              <a:ext cx="1008" cy="1007"/>
              <a:chOff x="95" y="145"/>
              <a:chExt cx="1008" cy="1007"/>
            </a:xfrm>
          </p:grpSpPr>
          <p:sp>
            <p:nvSpPr>
              <p:cNvPr id="1076" name="Oval 52">
                <a:extLst>
                  <a:ext uri="{FF2B5EF4-FFF2-40B4-BE49-F238E27FC236}">
                    <a16:creationId xmlns:a16="http://schemas.microsoft.com/office/drawing/2014/main" id="{9DD9846B-B6F5-E5AE-C822-78CEE87225D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289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7" name="Oval 53">
                <a:extLst>
                  <a:ext uri="{FF2B5EF4-FFF2-40B4-BE49-F238E27FC236}">
                    <a16:creationId xmlns:a16="http://schemas.microsoft.com/office/drawing/2014/main" id="{AB104071-8EA3-8110-EB81-20C309C2DE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7" y="62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8" name="Oval 54">
                <a:extLst>
                  <a:ext uri="{FF2B5EF4-FFF2-40B4-BE49-F238E27FC236}">
                    <a16:creationId xmlns:a16="http://schemas.microsoft.com/office/drawing/2014/main" id="{F03CA592-CE94-70E3-A745-9614C484E4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15" y="674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79" name="Oval 55">
                <a:extLst>
                  <a:ext uri="{FF2B5EF4-FFF2-40B4-BE49-F238E27FC236}">
                    <a16:creationId xmlns:a16="http://schemas.microsoft.com/office/drawing/2014/main" id="{172B2F4F-77DC-EDE4-7373-5B5C468623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3" y="29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0" name="Oval 56">
                <a:extLst>
                  <a:ext uri="{FF2B5EF4-FFF2-40B4-BE49-F238E27FC236}">
                    <a16:creationId xmlns:a16="http://schemas.microsoft.com/office/drawing/2014/main" id="{3E23979D-83D5-9246-8705-4E0BCA4C6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" y="81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1" name="Oval 57">
                <a:extLst>
                  <a:ext uri="{FF2B5EF4-FFF2-40B4-BE49-F238E27FC236}">
                    <a16:creationId xmlns:a16="http://schemas.microsoft.com/office/drawing/2014/main" id="{DD6082BD-BECE-0CF7-0A42-E70A0047D7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2" name="Oval 58">
                <a:extLst>
                  <a:ext uri="{FF2B5EF4-FFF2-40B4-BE49-F238E27FC236}">
                    <a16:creationId xmlns:a16="http://schemas.microsoft.com/office/drawing/2014/main" id="{F973D80E-DC51-564F-7EEB-DA2002DE38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" y="576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3" name="Oval 59">
                <a:extLst>
                  <a:ext uri="{FF2B5EF4-FFF2-40B4-BE49-F238E27FC236}">
                    <a16:creationId xmlns:a16="http://schemas.microsoft.com/office/drawing/2014/main" id="{6A3E6F32-04B6-0C38-A0E9-E6217188C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1" y="768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4" name="Oval 60">
                <a:extLst>
                  <a:ext uri="{FF2B5EF4-FFF2-40B4-BE49-F238E27FC236}">
                    <a16:creationId xmlns:a16="http://schemas.microsoft.com/office/drawing/2014/main" id="{187CE70D-0E51-DCD6-1E99-EABD2B4DA4C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1" y="912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5" name="Oval 61">
                <a:extLst>
                  <a:ext uri="{FF2B5EF4-FFF2-40B4-BE49-F238E27FC236}">
                    <a16:creationId xmlns:a16="http://schemas.microsoft.com/office/drawing/2014/main" id="{255B8E81-0FE7-D352-E643-E97CA292E6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23" y="33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6" name="Oval 62">
                <a:extLst>
                  <a:ext uri="{FF2B5EF4-FFF2-40B4-BE49-F238E27FC236}">
                    <a16:creationId xmlns:a16="http://schemas.microsoft.com/office/drawing/2014/main" id="{D68EF2D9-6B7E-021A-0AA2-0294061C8E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43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7" name="Oval 63">
                <a:extLst>
                  <a:ext uri="{FF2B5EF4-FFF2-40B4-BE49-F238E27FC236}">
                    <a16:creationId xmlns:a16="http://schemas.microsoft.com/office/drawing/2014/main" id="{E513F5B7-EEF1-EA50-65C6-82B6ED8E222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3" y="481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8" name="Oval 64">
                <a:extLst>
                  <a:ext uri="{FF2B5EF4-FFF2-40B4-BE49-F238E27FC236}">
                    <a16:creationId xmlns:a16="http://schemas.microsoft.com/office/drawing/2014/main" id="{BFB061EC-857D-36F2-4CA1-61DA498379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1" y="67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89" name="Oval 65">
                <a:extLst>
                  <a:ext uri="{FF2B5EF4-FFF2-40B4-BE49-F238E27FC236}">
                    <a16:creationId xmlns:a16="http://schemas.microsoft.com/office/drawing/2014/main" id="{BD6EAFBC-4479-E24C-7FB3-6759E57C06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3" y="38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0" name="Oval 66">
                <a:extLst>
                  <a:ext uri="{FF2B5EF4-FFF2-40B4-BE49-F238E27FC236}">
                    <a16:creationId xmlns:a16="http://schemas.microsoft.com/office/drawing/2014/main" id="{27064EA8-06DB-C083-BAE9-B09E2F71D3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5" y="817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1" name="Oval 67">
                <a:extLst>
                  <a:ext uri="{FF2B5EF4-FFF2-40B4-BE49-F238E27FC236}">
                    <a16:creationId xmlns:a16="http://schemas.microsoft.com/office/drawing/2014/main" id="{351FAB8E-CF6A-C7B3-8C71-F4F2734082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19" y="145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2" name="Oval 68">
                <a:extLst>
                  <a:ext uri="{FF2B5EF4-FFF2-40B4-BE49-F238E27FC236}">
                    <a16:creationId xmlns:a16="http://schemas.microsoft.com/office/drawing/2014/main" id="{28D2B144-07FB-A225-C86C-C90E610004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9" y="193"/>
                <a:ext cx="240" cy="240"/>
              </a:xfrm>
              <a:prstGeom prst="ellipse">
                <a:avLst/>
              </a:prstGeom>
              <a:noFill/>
              <a:ln w="12700" cap="sq">
                <a:solidFill>
                  <a:srgbClr val="00FFCC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1094" name="Rectangle 70">
              <a:extLst>
                <a:ext uri="{FF2B5EF4-FFF2-40B4-BE49-F238E27FC236}">
                  <a16:creationId xmlns:a16="http://schemas.microsoft.com/office/drawing/2014/main" id="{12DC9EF6-B214-20CD-CAF1-47561CC55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44"/>
              <a:ext cx="816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5" name="Rectangle 71">
              <a:extLst>
                <a:ext uri="{FF2B5EF4-FFF2-40B4-BE49-F238E27FC236}">
                  <a16:creationId xmlns:a16="http://schemas.microsoft.com/office/drawing/2014/main" id="{56658521-8262-346B-83A5-5249EA925C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" y="240"/>
              <a:ext cx="240" cy="409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6" name="Rectangle 72">
              <a:extLst>
                <a:ext uri="{FF2B5EF4-FFF2-40B4-BE49-F238E27FC236}">
                  <a16:creationId xmlns:a16="http://schemas.microsoft.com/office/drawing/2014/main" id="{4D836CFD-3898-6B2E-26C6-1DA605C9F4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" y="816"/>
              <a:ext cx="19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7" name="Rectangle 73">
              <a:extLst>
                <a:ext uri="{FF2B5EF4-FFF2-40B4-BE49-F238E27FC236}">
                  <a16:creationId xmlns:a16="http://schemas.microsoft.com/office/drawing/2014/main" id="{8663D98B-A71E-188A-2B67-F6084661C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056"/>
              <a:ext cx="816" cy="1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8" name="Rectangle 74">
              <a:extLst>
                <a:ext uri="{FF2B5EF4-FFF2-40B4-BE49-F238E27FC236}">
                  <a16:creationId xmlns:a16="http://schemas.microsoft.com/office/drawing/2014/main" id="{CFDB72A7-F309-AAFB-979A-830525F6C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192"/>
              <a:ext cx="240" cy="414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99" name="Rectangle 75">
              <a:extLst>
                <a:ext uri="{FF2B5EF4-FFF2-40B4-BE49-F238E27FC236}">
                  <a16:creationId xmlns:a16="http://schemas.microsoft.com/office/drawing/2014/main" id="{3BE2E9E7-6724-AC1B-1DD6-3232E497AF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0" y="816"/>
              <a:ext cx="432" cy="9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100" name="Oval 76">
              <a:extLst>
                <a:ext uri="{FF2B5EF4-FFF2-40B4-BE49-F238E27FC236}">
                  <a16:creationId xmlns:a16="http://schemas.microsoft.com/office/drawing/2014/main" id="{DDBEE82D-2428-863A-E54B-133DE04D65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584"/>
              <a:ext cx="288" cy="288"/>
            </a:xfrm>
            <a:prstGeom prst="ellipse">
              <a:avLst/>
            </a:prstGeom>
            <a:noFill/>
            <a:ln w="12700" cap="sq">
              <a:solidFill>
                <a:srgbClr val="B2B2B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102" name="Rectangle 78">
            <a:extLst>
              <a:ext uri="{FF2B5EF4-FFF2-40B4-BE49-F238E27FC236}">
                <a16:creationId xmlns:a16="http://schemas.microsoft.com/office/drawing/2014/main" id="{A58D53EC-417C-9780-DA54-2BA0BFCD78B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59050" y="6470650"/>
            <a:ext cx="1346200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103" name="Rectangle 79">
            <a:extLst>
              <a:ext uri="{FF2B5EF4-FFF2-40B4-BE49-F238E27FC236}">
                <a16:creationId xmlns:a16="http://schemas.microsoft.com/office/drawing/2014/main" id="{74DC9339-B30F-0108-5058-1823133C3F0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84625" y="6477000"/>
            <a:ext cx="354012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104" name="Rectangle 80">
            <a:extLst>
              <a:ext uri="{FF2B5EF4-FFF2-40B4-BE49-F238E27FC236}">
                <a16:creationId xmlns:a16="http://schemas.microsoft.com/office/drawing/2014/main" id="{B3C81695-FC67-E2E3-1494-37DDA71B1B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72375" y="6477000"/>
            <a:ext cx="12509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FDFAFD-3993-41EC-A3B0-5DBF7D6FBAA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05" name="Rectangle 81">
            <a:extLst>
              <a:ext uri="{FF2B5EF4-FFF2-40B4-BE49-F238E27FC236}">
                <a16:creationId xmlns:a16="http://schemas.microsoft.com/office/drawing/2014/main" id="{6C119F25-4651-0A25-3950-0499A964BC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6029325"/>
            <a:ext cx="222250" cy="827088"/>
          </a:xfrm>
          <a:prstGeom prst="rect">
            <a:avLst/>
          </a:prstGeom>
          <a:solidFill>
            <a:srgbClr val="B2B2B2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kumimoji="1"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FFCC"/>
        </a:buClr>
        <a:buSzPct val="70000"/>
        <a:buFont typeface="Wingdings" panose="05000000000000000000" pitchFamily="2" charset="2"/>
        <a:buChar char="u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SzPct val="65000"/>
        <a:buFont typeface="Wingdings" panose="05000000000000000000" pitchFamily="2" charset="2"/>
        <a:buChar char="t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FFC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E1DF1B2-05B6-6206-D8A0-74396BAE58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Order of Operations	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9F9323A-97D6-E1DB-7F91-5593937DB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Mr. Clutter</a:t>
            </a:r>
          </a:p>
          <a:p>
            <a:pPr algn="ctr">
              <a:buFont typeface="Wingdings" panose="05000000000000000000" pitchFamily="2" charset="2"/>
              <a:buNone/>
            </a:pPr>
            <a:r>
              <a:rPr lang="en-US" altLang="en-US"/>
              <a:t>VMS Library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4265C5EA-049E-0B18-3693-C83046355B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066800" y="381000"/>
            <a:ext cx="7772400" cy="685800"/>
          </a:xfrm>
        </p:spPr>
        <p:txBody>
          <a:bodyPr/>
          <a:lstStyle/>
          <a:p>
            <a:r>
              <a:rPr lang="en-US" altLang="en-US" sz="6600"/>
              <a:t>Order of Operations</a:t>
            </a:r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522E0EF-99ED-579A-1A67-8C821D1D247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z="5400"/>
              <a:t>A standard way to simplify mathematical expressions and equations.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2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>
            <a:extLst>
              <a:ext uri="{FF2B5EF4-FFF2-40B4-BE49-F238E27FC236}">
                <a16:creationId xmlns:a16="http://schemas.microsoft.com/office/drawing/2014/main" id="{4C636727-A737-45C2-629B-BF54FCDCB0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Purpose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BEDDC6B-078F-C6FB-436A-7E5C276F4A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8213" y="2286000"/>
            <a:ext cx="6478587" cy="1219200"/>
          </a:xfrm>
        </p:spPr>
        <p:txBody>
          <a:bodyPr/>
          <a:lstStyle/>
          <a:p>
            <a:r>
              <a:rPr lang="en-US" altLang="en-US"/>
              <a:t>Avoids Confusion</a:t>
            </a:r>
          </a:p>
          <a:p>
            <a:r>
              <a:rPr lang="en-US" altLang="en-US"/>
              <a:t>Gives Consistency</a:t>
            </a:r>
          </a:p>
        </p:txBody>
      </p:sp>
      <p:sp>
        <p:nvSpPr>
          <p:cNvPr id="6150" name="Text Box 6">
            <a:extLst>
              <a:ext uri="{FF2B5EF4-FFF2-40B4-BE49-F238E27FC236}">
                <a16:creationId xmlns:a16="http://schemas.microsoft.com/office/drawing/2014/main" id="{E4126F61-C6F5-E815-C663-50BF11AF9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3733800"/>
            <a:ext cx="32940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>
                <a:solidFill>
                  <a:srgbClr val="FF9900"/>
                </a:solidFill>
              </a:rPr>
              <a:t>For example:</a:t>
            </a:r>
          </a:p>
          <a:p>
            <a:endParaRPr lang="en-US" altLang="en-US" b="1"/>
          </a:p>
          <a:p>
            <a:r>
              <a:rPr lang="en-US" altLang="en-US" b="1"/>
              <a:t>8 + 3 * 4  =  11 * 4  =  </a:t>
            </a:r>
            <a:r>
              <a:rPr lang="en-US" altLang="en-US" b="1">
                <a:solidFill>
                  <a:srgbClr val="CC0000"/>
                </a:solidFill>
              </a:rPr>
              <a:t>44</a:t>
            </a:r>
          </a:p>
          <a:p>
            <a:endParaRPr lang="en-US" altLang="en-US" b="1"/>
          </a:p>
          <a:p>
            <a:r>
              <a:rPr lang="en-US" altLang="en-US" b="1">
                <a:solidFill>
                  <a:srgbClr val="FF9900"/>
                </a:solidFill>
              </a:rPr>
              <a:t>Or does it equal</a:t>
            </a:r>
          </a:p>
          <a:p>
            <a:endParaRPr lang="en-US" altLang="en-US" b="1">
              <a:solidFill>
                <a:srgbClr val="FF9900"/>
              </a:solidFill>
            </a:endParaRPr>
          </a:p>
          <a:p>
            <a:r>
              <a:rPr lang="en-US" altLang="en-US" b="1"/>
              <a:t>8 + 3 * 4  =  8 + 12 =  </a:t>
            </a:r>
            <a:r>
              <a:rPr lang="en-US" altLang="en-US" b="1">
                <a:solidFill>
                  <a:srgbClr val="CC0000"/>
                </a:solidFill>
              </a:rPr>
              <a:t>20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>
            <a:extLst>
              <a:ext uri="{FF2B5EF4-FFF2-40B4-BE49-F238E27FC236}">
                <a16:creationId xmlns:a16="http://schemas.microsoft.com/office/drawing/2014/main" id="{54496358-AE58-8C06-FE90-9CD4E13274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Order of operations are a set of rules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that mathematicians have agreed to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follow to avoid mass CONFUSION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when simplifying mathematical expressions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or equations. Without these simple, but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important rules, learning mathematics would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2800" b="1"/>
              <a:t>be maddening.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D87B925A-C3EB-FDA2-C466-2B66541C1A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Rules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F96D5EAF-76D0-0F52-6B89-ED4CA7AEBC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Simplify within Grouping Symbols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( ), { }, [ ], | |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Simplify Exponents 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/>
              <a:t>Raise to Powers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Complete Multiplication and Division from Left to Right</a:t>
            </a:r>
          </a:p>
          <a:p>
            <a:pPr marL="609600" indent="-60960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/>
              <a:t>Complete Addition and Subtraction from Left to Right</a:t>
            </a:r>
          </a:p>
          <a:p>
            <a:pPr marL="1371600" lvl="2" indent="-457200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>
            <a:extLst>
              <a:ext uri="{FF2B5EF4-FFF2-40B4-BE49-F238E27FC236}">
                <a16:creationId xmlns:a16="http://schemas.microsoft.com/office/drawing/2014/main" id="{108BC75A-0E98-14A5-7D62-BDD4390BEB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to Our Example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9FAED4DB-5DC1-5B1A-86E7-C4B71DF14F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2133600"/>
            <a:ext cx="45720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9900"/>
                </a:solidFill>
              </a:rPr>
              <a:t>For example:</a:t>
            </a:r>
            <a:endParaRPr lang="en-US" altLang="en-US" b="1"/>
          </a:p>
          <a:p>
            <a:pPr>
              <a:spcBef>
                <a:spcPct val="50000"/>
              </a:spcBef>
            </a:pPr>
            <a:r>
              <a:rPr lang="en-US" altLang="en-US" b="1"/>
              <a:t>8 + 3 * 4  =  11 * 4  =  </a:t>
            </a:r>
            <a:r>
              <a:rPr lang="en-US" altLang="en-US" b="1">
                <a:solidFill>
                  <a:srgbClr val="CC0000"/>
                </a:solidFill>
              </a:rPr>
              <a:t>44</a:t>
            </a:r>
            <a:endParaRPr lang="en-US" altLang="en-US" b="1"/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rgbClr val="FF9900"/>
                </a:solidFill>
              </a:rPr>
              <a:t>Or does it equal</a:t>
            </a:r>
          </a:p>
          <a:p>
            <a:pPr>
              <a:spcBef>
                <a:spcPct val="50000"/>
              </a:spcBef>
            </a:pPr>
            <a:r>
              <a:rPr lang="en-US" altLang="en-US" b="1"/>
              <a:t>8 + 3 * 4  =  8 + 12 =  </a:t>
            </a:r>
            <a:r>
              <a:rPr lang="en-US" altLang="en-US" b="1">
                <a:solidFill>
                  <a:srgbClr val="CC0000"/>
                </a:solidFill>
              </a:rPr>
              <a:t>20</a:t>
            </a:r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96BD51CB-0F9E-BD5F-10E1-4C3EA70B92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4613275"/>
            <a:ext cx="47196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Using order of operations, we do the </a:t>
            </a:r>
          </a:p>
          <a:p>
            <a:r>
              <a:rPr lang="en-US" altLang="en-US"/>
              <a:t>multiplication first.  So what’s our</a:t>
            </a:r>
          </a:p>
          <a:p>
            <a:r>
              <a:rPr lang="en-US" altLang="en-US"/>
              <a:t>answer?</a:t>
            </a: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3027CBBF-A53D-06ED-9E2A-42302A7F0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5908675"/>
            <a:ext cx="488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20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>
            <a:extLst>
              <a:ext uri="{FF2B5EF4-FFF2-40B4-BE49-F238E27FC236}">
                <a16:creationId xmlns:a16="http://schemas.microsoft.com/office/drawing/2014/main" id="{CB6277AA-5F45-A1EC-5A28-155E08122E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can we remember it?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A48883E4-5E61-3E4A-5DD7-A7ECCD986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Parenthesis	-	Please</a:t>
            </a:r>
          </a:p>
          <a:p>
            <a:r>
              <a:rPr lang="en-US" altLang="en-US"/>
              <a:t>Exponents	-	Excuse</a:t>
            </a:r>
          </a:p>
          <a:p>
            <a:r>
              <a:rPr lang="en-US" altLang="en-US"/>
              <a:t>Multiplication	-	My</a:t>
            </a:r>
          </a:p>
          <a:p>
            <a:r>
              <a:rPr lang="en-US" altLang="en-US"/>
              <a:t>Division		-	Dear</a:t>
            </a:r>
          </a:p>
          <a:p>
            <a:r>
              <a:rPr lang="en-US" altLang="en-US"/>
              <a:t>Addition		-	Aunt</a:t>
            </a:r>
          </a:p>
          <a:p>
            <a:r>
              <a:rPr lang="en-US" altLang="en-US"/>
              <a:t>Subtraction	-	Sally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utoUpdateAnimBg="0"/>
      <p:bldP spid="102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76AC7B30-3896-61A0-A61E-0BAC27453E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6F0CD92-041F-A3B2-27CC-3B883CE95E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Key points to remember that will give audience confidence or improve morale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  <p:bldP spid="1126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3164318B-A90A-67E1-0687-2C2C7AC59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municating Bad News">
  <a:themeElements>
    <a:clrScheme name="Communicating Bad News 1">
      <a:dk1>
        <a:srgbClr val="868686"/>
      </a:dk1>
      <a:lt1>
        <a:srgbClr val="FFCC99"/>
      </a:lt1>
      <a:dk2>
        <a:srgbClr val="000000"/>
      </a:dk2>
      <a:lt2>
        <a:srgbClr val="FF9966"/>
      </a:lt2>
      <a:accent1>
        <a:srgbClr val="009999"/>
      </a:accent1>
      <a:accent2>
        <a:srgbClr val="99CCFF"/>
      </a:accent2>
      <a:accent3>
        <a:srgbClr val="AAAAAA"/>
      </a:accent3>
      <a:accent4>
        <a:srgbClr val="DAAE82"/>
      </a:accent4>
      <a:accent5>
        <a:srgbClr val="AACACA"/>
      </a:accent5>
      <a:accent6>
        <a:srgbClr val="8AB9E7"/>
      </a:accent6>
      <a:hlink>
        <a:srgbClr val="FF6633"/>
      </a:hlink>
      <a:folHlink>
        <a:srgbClr val="CC3300"/>
      </a:folHlink>
    </a:clrScheme>
    <a:fontScheme name="Communicating Bad News">
      <a:majorFont>
        <a:latin typeface="Times New Roman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ommunicating Bad News 1">
        <a:dk1>
          <a:srgbClr val="868686"/>
        </a:dk1>
        <a:lt1>
          <a:srgbClr val="FFCC99"/>
        </a:lt1>
        <a:dk2>
          <a:srgbClr val="000000"/>
        </a:dk2>
        <a:lt2>
          <a:srgbClr val="FF9966"/>
        </a:lt2>
        <a:accent1>
          <a:srgbClr val="009999"/>
        </a:accent1>
        <a:accent2>
          <a:srgbClr val="99CCFF"/>
        </a:accent2>
        <a:accent3>
          <a:srgbClr val="AAAAAA"/>
        </a:accent3>
        <a:accent4>
          <a:srgbClr val="DAAE82"/>
        </a:accent4>
        <a:accent5>
          <a:srgbClr val="AACACA"/>
        </a:accent5>
        <a:accent6>
          <a:srgbClr val="8AB9E7"/>
        </a:accent6>
        <a:hlink>
          <a:srgbClr val="FF66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municating Bad News 2">
        <a:dk1>
          <a:srgbClr val="000000"/>
        </a:dk1>
        <a:lt1>
          <a:srgbClr val="FDE3BA"/>
        </a:lt1>
        <a:dk2>
          <a:srgbClr val="000000"/>
        </a:dk2>
        <a:lt2>
          <a:srgbClr val="FF9933"/>
        </a:lt2>
        <a:accent1>
          <a:srgbClr val="FF6C49"/>
        </a:accent1>
        <a:accent2>
          <a:srgbClr val="99CCFF"/>
        </a:accent2>
        <a:accent3>
          <a:srgbClr val="FEEFD9"/>
        </a:accent3>
        <a:accent4>
          <a:srgbClr val="000000"/>
        </a:accent4>
        <a:accent5>
          <a:srgbClr val="FFBAB1"/>
        </a:accent5>
        <a:accent6>
          <a:srgbClr val="8AB9E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municating Bad New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mmunicating Bad News 1">
    <a:dk1>
      <a:srgbClr val="868686"/>
    </a:dk1>
    <a:lt1>
      <a:srgbClr val="FFCC99"/>
    </a:lt1>
    <a:dk2>
      <a:srgbClr val="000000"/>
    </a:dk2>
    <a:lt2>
      <a:srgbClr val="FF9966"/>
    </a:lt2>
    <a:accent1>
      <a:srgbClr val="009999"/>
    </a:accent1>
    <a:accent2>
      <a:srgbClr val="99CCFF"/>
    </a:accent2>
    <a:accent3>
      <a:srgbClr val="AAAAAA"/>
    </a:accent3>
    <a:accent4>
      <a:srgbClr val="DAAE82"/>
    </a:accent4>
    <a:accent5>
      <a:srgbClr val="AACACA"/>
    </a:accent5>
    <a:accent6>
      <a:srgbClr val="8AB9E7"/>
    </a:accent6>
    <a:hlink>
      <a:srgbClr val="FF6633"/>
    </a:hlink>
    <a:folHlink>
      <a:srgbClr val="CC33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868686"/>
    </a:dk1>
    <a:lt1>
      <a:srgbClr val="FFCC99"/>
    </a:lt1>
    <a:dk2>
      <a:srgbClr val="000000"/>
    </a:dk2>
    <a:lt2>
      <a:srgbClr val="FF9966"/>
    </a:lt2>
    <a:accent1>
      <a:srgbClr val="003366"/>
    </a:accent1>
    <a:accent2>
      <a:srgbClr val="99CCFF"/>
    </a:accent2>
    <a:accent3>
      <a:srgbClr val="AAAAAA"/>
    </a:accent3>
    <a:accent4>
      <a:srgbClr val="DAAE82"/>
    </a:accent4>
    <a:accent5>
      <a:srgbClr val="AAADB8"/>
    </a:accent5>
    <a:accent6>
      <a:srgbClr val="8AB9E7"/>
    </a:accent6>
    <a:hlink>
      <a:srgbClr val="FF6633"/>
    </a:hlink>
    <a:folHlink>
      <a:srgbClr val="CC33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666699"/>
    </a:dk1>
    <a:lt1>
      <a:srgbClr val="FFCC99"/>
    </a:lt1>
    <a:dk2>
      <a:srgbClr val="000000"/>
    </a:dk2>
    <a:lt2>
      <a:srgbClr val="6600CC"/>
    </a:lt2>
    <a:accent1>
      <a:srgbClr val="003366"/>
    </a:accent1>
    <a:accent2>
      <a:srgbClr val="99CCFF"/>
    </a:accent2>
    <a:accent3>
      <a:srgbClr val="AAAAAA"/>
    </a:accent3>
    <a:accent4>
      <a:srgbClr val="DAAE82"/>
    </a:accent4>
    <a:accent5>
      <a:srgbClr val="AAADB8"/>
    </a:accent5>
    <a:accent6>
      <a:srgbClr val="8AB9E7"/>
    </a:accent6>
    <a:hlink>
      <a:srgbClr val="3333CC"/>
    </a:hlink>
    <a:folHlink>
      <a:srgbClr val="CC33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868686"/>
    </a:dk1>
    <a:lt1>
      <a:srgbClr val="FFCC99"/>
    </a:lt1>
    <a:dk2>
      <a:srgbClr val="000000"/>
    </a:dk2>
    <a:lt2>
      <a:srgbClr val="FF9966"/>
    </a:lt2>
    <a:accent1>
      <a:srgbClr val="003366"/>
    </a:accent1>
    <a:accent2>
      <a:srgbClr val="99CCFF"/>
    </a:accent2>
    <a:accent3>
      <a:srgbClr val="AAAAAA"/>
    </a:accent3>
    <a:accent4>
      <a:srgbClr val="DAAE82"/>
    </a:accent4>
    <a:accent5>
      <a:srgbClr val="AAADB8"/>
    </a:accent5>
    <a:accent6>
      <a:srgbClr val="8AB9E7"/>
    </a:accent6>
    <a:hlink>
      <a:srgbClr val="FF6633"/>
    </a:hlink>
    <a:folHlink>
      <a:srgbClr val="CC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Office\Templates\1033\Communicating Bad News.pot</Template>
  <TotalTime>59</TotalTime>
  <Words>283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Arial Narrow</vt:lpstr>
      <vt:lpstr>Wingdings</vt:lpstr>
      <vt:lpstr>Arial</vt:lpstr>
      <vt:lpstr>Communicating Bad News</vt:lpstr>
      <vt:lpstr>Order of Operations </vt:lpstr>
      <vt:lpstr>Order of Operations</vt:lpstr>
      <vt:lpstr>Purpose</vt:lpstr>
      <vt:lpstr>PowerPoint Presentation</vt:lpstr>
      <vt:lpstr>The Rules</vt:lpstr>
      <vt:lpstr>Back to Our Example</vt:lpstr>
      <vt:lpstr>How can we remember it?</vt:lpstr>
      <vt:lpstr>Summary</vt:lpstr>
      <vt:lpstr>PowerPoint Presentation</vt:lpstr>
    </vt:vector>
  </TitlesOfParts>
  <Company>VMS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Mr. Clutter</dc:creator>
  <cp:lastModifiedBy>Nayan GRIFFITHS</cp:lastModifiedBy>
  <cp:revision>4</cp:revision>
  <cp:lastPrinted>1601-01-01T00:00:00Z</cp:lastPrinted>
  <dcterms:created xsi:type="dcterms:W3CDTF">2000-06-28T20:11:28Z</dcterms:created>
  <dcterms:modified xsi:type="dcterms:W3CDTF">2023-03-11T12:06:28Z</dcterms:modified>
</cp:coreProperties>
</file>